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7" r:id="rId2"/>
    <p:sldId id="278" r:id="rId3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696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0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22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  <a:endParaRPr lang="de-CH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2C61D-D669-4B9E-81E6-AA43D08BFCD1}" type="datetimeFigureOut">
              <a:rPr lang="de-CH" smtClean="0"/>
              <a:t>28.11.2023</a:t>
            </a:fld>
            <a:endParaRPr lang="de-CH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CA777-3079-412E-A177-9E6B85519C5A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744821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2C61D-D669-4B9E-81E6-AA43D08BFCD1}" type="datetimeFigureOut">
              <a:rPr lang="de-CH" smtClean="0"/>
              <a:t>28.11.2023</a:t>
            </a:fld>
            <a:endParaRPr lang="de-CH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CA777-3079-412E-A177-9E6B85519C5A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351182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2C61D-D669-4B9E-81E6-AA43D08BFCD1}" type="datetimeFigureOut">
              <a:rPr lang="de-CH" smtClean="0"/>
              <a:t>28.11.2023</a:t>
            </a:fld>
            <a:endParaRPr lang="de-CH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CA777-3079-412E-A177-9E6B85519C5A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6579488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2C61D-D669-4B9E-81E6-AA43D08BFCD1}" type="datetimeFigureOut">
              <a:rPr lang="de-CH" smtClean="0"/>
              <a:t>28.11.2023</a:t>
            </a:fld>
            <a:endParaRPr lang="de-CH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CA777-3079-412E-A177-9E6B85519C5A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423008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2C61D-D669-4B9E-81E6-AA43D08BFCD1}" type="datetimeFigureOut">
              <a:rPr lang="de-CH" smtClean="0"/>
              <a:t>28.11.2023</a:t>
            </a:fld>
            <a:endParaRPr lang="de-CH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CA777-3079-412E-A177-9E6B85519C5A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983179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2C61D-D669-4B9E-81E6-AA43D08BFCD1}" type="datetimeFigureOut">
              <a:rPr lang="de-CH" smtClean="0"/>
              <a:t>28.11.2023</a:t>
            </a:fld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CA777-3079-412E-A177-9E6B85519C5A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5026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2C61D-D669-4B9E-81E6-AA43D08BFCD1}" type="datetimeFigureOut">
              <a:rPr lang="de-CH" smtClean="0"/>
              <a:t>28.11.2023</a:t>
            </a:fld>
            <a:endParaRPr lang="de-CH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CA777-3079-412E-A177-9E6B85519C5A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172088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2C61D-D669-4B9E-81E6-AA43D08BFCD1}" type="datetimeFigureOut">
              <a:rPr lang="de-CH" smtClean="0"/>
              <a:t>28.11.2023</a:t>
            </a:fld>
            <a:endParaRPr lang="de-CH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CA777-3079-412E-A177-9E6B85519C5A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5995528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2C61D-D669-4B9E-81E6-AA43D08BFCD1}" type="datetimeFigureOut">
              <a:rPr lang="de-CH" smtClean="0"/>
              <a:t>28.11.2023</a:t>
            </a:fld>
            <a:endParaRPr lang="de-CH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CA777-3079-412E-A177-9E6B85519C5A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6504162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2C61D-D669-4B9E-81E6-AA43D08BFCD1}" type="datetimeFigureOut">
              <a:rPr lang="de-CH" smtClean="0"/>
              <a:t>28.11.2023</a:t>
            </a:fld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CA777-3079-412E-A177-9E6B85519C5A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5157938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CH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2C61D-D669-4B9E-81E6-AA43D08BFCD1}" type="datetimeFigureOut">
              <a:rPr lang="de-CH" smtClean="0"/>
              <a:t>28.11.2023</a:t>
            </a:fld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CA777-3079-412E-A177-9E6B85519C5A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8997440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42C61D-D669-4B9E-81E6-AA43D08BFCD1}" type="datetimeFigureOut">
              <a:rPr lang="de-CH" smtClean="0"/>
              <a:t>28.11.2023</a:t>
            </a:fld>
            <a:endParaRPr lang="de-CH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CH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8CA777-3079-412E-A177-9E6B85519C5A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625533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A7268E18-B8BE-ABAA-DDE8-AC1C558CACDE}"/>
              </a:ext>
            </a:extLst>
          </p:cNvPr>
          <p:cNvSpPr txBox="1"/>
          <p:nvPr/>
        </p:nvSpPr>
        <p:spPr>
          <a:xfrm>
            <a:off x="3996009" y="117376"/>
            <a:ext cx="2707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 </a:t>
            </a:r>
            <a:r>
              <a:rPr lang="fr-FR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DisplayImage</a:t>
            </a:r>
            <a:endParaRPr lang="fr-FR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AE67ADB5-1E99-DA33-9999-B78F44DBD93A}"/>
              </a:ext>
            </a:extLst>
          </p:cNvPr>
          <p:cNvSpPr txBox="1"/>
          <p:nvPr/>
        </p:nvSpPr>
        <p:spPr>
          <a:xfrm>
            <a:off x="1635478" y="486709"/>
            <a:ext cx="452400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800" b="1" dirty="0" err="1">
                <a:latin typeface="Arial" panose="020B0604020202020204" pitchFamily="34" charset="0"/>
                <a:cs typeface="Arial" panose="020B0604020202020204" pitchFamily="34" charset="0"/>
              </a:rPr>
              <a:t>id_div_display_image_my_fctn_rec_x</a:t>
            </a:r>
            <a:r>
              <a:rPr lang="de-CH" sz="800" b="1" dirty="0">
                <a:latin typeface="Arial" panose="020B0604020202020204" pitchFamily="34" charset="0"/>
                <a:cs typeface="Arial" panose="020B0604020202020204" pitchFamily="34" charset="0"/>
              </a:rPr>
              <a:t>      </a:t>
            </a:r>
            <a:r>
              <a:rPr lang="de-CH" sz="800" b="1" dirty="0" err="1">
                <a:latin typeface="Arial" panose="020B0604020202020204" pitchFamily="34" charset="0"/>
                <a:cs typeface="Arial" panose="020B0604020202020204" pitchFamily="34" charset="0"/>
              </a:rPr>
              <a:t>m_style_display_image</a:t>
            </a:r>
            <a:r>
              <a:rPr lang="de-CH" sz="800" b="1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de-CH" sz="800" b="1" dirty="0" err="1">
                <a:latin typeface="Arial" panose="020B0604020202020204" pitchFamily="34" charset="0"/>
                <a:cs typeface="Arial" panose="020B0604020202020204" pitchFamily="34" charset="0"/>
              </a:rPr>
              <a:t>clear</a:t>
            </a:r>
            <a:r>
              <a:rPr lang="de-CH" sz="800" b="1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de-CH" sz="800" b="1" dirty="0" err="1">
                <a:latin typeface="Arial" panose="020B0604020202020204" pitchFamily="34" charset="0"/>
                <a:cs typeface="Arial" panose="020B0604020202020204" pitchFamily="34" charset="0"/>
              </a:rPr>
              <a:t>both</a:t>
            </a:r>
            <a:endParaRPr lang="de-CH" sz="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EAA1D7FC-6D13-11C7-4E0C-33744B389E41}"/>
              </a:ext>
            </a:extLst>
          </p:cNvPr>
          <p:cNvSpPr/>
          <p:nvPr/>
        </p:nvSpPr>
        <p:spPr>
          <a:xfrm>
            <a:off x="1635478" y="486708"/>
            <a:ext cx="7703255" cy="62539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A34B3EDE-26B2-7FA0-DED0-7D62E1D4855C}"/>
              </a:ext>
            </a:extLst>
          </p:cNvPr>
          <p:cNvSpPr/>
          <p:nvPr/>
        </p:nvSpPr>
        <p:spPr>
          <a:xfrm>
            <a:off x="1754012" y="742233"/>
            <a:ext cx="7483122" cy="15550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2029159E-D707-BB11-48D1-056238443313}"/>
              </a:ext>
            </a:extLst>
          </p:cNvPr>
          <p:cNvSpPr txBox="1"/>
          <p:nvPr/>
        </p:nvSpPr>
        <p:spPr>
          <a:xfrm>
            <a:off x="1754012" y="767276"/>
            <a:ext cx="483305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800" b="1" dirty="0" err="1">
                <a:latin typeface="Arial" panose="020B0604020202020204" pitchFamily="34" charset="0"/>
                <a:cs typeface="Arial" panose="020B0604020202020204" pitchFamily="34" charset="0"/>
              </a:rPr>
              <a:t>id_div_display_image_group_icons_my_fctn</a:t>
            </a:r>
            <a:r>
              <a:rPr lang="de-CH" sz="800" b="1" dirty="0">
                <a:latin typeface="Arial" panose="020B0604020202020204" pitchFamily="34" charset="0"/>
                <a:cs typeface="Arial" panose="020B0604020202020204" pitchFamily="34" charset="0"/>
              </a:rPr>
              <a:t>      </a:t>
            </a:r>
            <a:r>
              <a:rPr lang="de-CH" sz="800" b="1" dirty="0" err="1">
                <a:latin typeface="Arial" panose="020B0604020202020204" pitchFamily="34" charset="0"/>
                <a:cs typeface="Arial" panose="020B0604020202020204" pitchFamily="34" charset="0"/>
              </a:rPr>
              <a:t>style_display_image_group_icons</a:t>
            </a:r>
            <a:r>
              <a:rPr lang="de-CH" sz="800" b="1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de-CH" sz="800" b="1" dirty="0" err="1">
                <a:latin typeface="Arial" panose="020B0604020202020204" pitchFamily="34" charset="0"/>
                <a:cs typeface="Arial" panose="020B0604020202020204" pitchFamily="34" charset="0"/>
              </a:rPr>
              <a:t>clear</a:t>
            </a:r>
            <a:r>
              <a:rPr lang="de-CH" sz="800" b="1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de-CH" sz="800" b="1" dirty="0" err="1">
                <a:latin typeface="Arial" panose="020B0604020202020204" pitchFamily="34" charset="0"/>
                <a:cs typeface="Arial" panose="020B0604020202020204" pitchFamily="34" charset="0"/>
              </a:rPr>
              <a:t>both</a:t>
            </a:r>
            <a:endParaRPr lang="de-CH" sz="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24E3A8E8-C8E2-46FE-9E98-F1592BA055F4}"/>
              </a:ext>
            </a:extLst>
          </p:cNvPr>
          <p:cNvSpPr/>
          <p:nvPr/>
        </p:nvSpPr>
        <p:spPr>
          <a:xfrm>
            <a:off x="7776633" y="982719"/>
            <a:ext cx="1285529" cy="123602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8E760015-756A-0249-5C11-AB47DA72948B}"/>
              </a:ext>
            </a:extLst>
          </p:cNvPr>
          <p:cNvSpPr txBox="1"/>
          <p:nvPr/>
        </p:nvSpPr>
        <p:spPr>
          <a:xfrm>
            <a:off x="7760757" y="1073501"/>
            <a:ext cx="14301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800" b="1" dirty="0">
                <a:latin typeface="Arial" panose="020B0604020202020204" pitchFamily="34" charset="0"/>
                <a:cs typeface="Arial" panose="020B0604020202020204" pitchFamily="34" charset="0"/>
              </a:rPr>
              <a:t>id...._</a:t>
            </a:r>
            <a:r>
              <a:rPr lang="de-CH" sz="800" b="1" dirty="0" err="1">
                <a:latin typeface="Arial" panose="020B0604020202020204" pitchFamily="34" charset="0"/>
                <a:cs typeface="Arial" panose="020B0604020202020204" pitchFamily="34" charset="0"/>
              </a:rPr>
              <a:t>my_fctn_icon_one</a:t>
            </a:r>
            <a:r>
              <a:rPr lang="de-CH" sz="800" b="1" dirty="0"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</a:p>
          <a:p>
            <a:r>
              <a:rPr lang="de-CH" sz="800" b="1" dirty="0" err="1">
                <a:latin typeface="Arial" panose="020B0604020202020204" pitchFamily="34" charset="0"/>
                <a:cs typeface="Arial" panose="020B0604020202020204" pitchFamily="34" charset="0"/>
              </a:rPr>
              <a:t>m_style_icon</a:t>
            </a:r>
            <a:r>
              <a:rPr lang="de-CH" sz="800" b="1" dirty="0">
                <a:latin typeface="Arial" panose="020B0604020202020204" pitchFamily="34" charset="0"/>
                <a:cs typeface="Arial" panose="020B0604020202020204" pitchFamily="34" charset="0"/>
              </a:rPr>
              <a:t> _</a:t>
            </a:r>
            <a:r>
              <a:rPr lang="de-CH" sz="800" b="1" dirty="0" err="1">
                <a:latin typeface="Arial" panose="020B0604020202020204" pitchFamily="34" charset="0"/>
                <a:cs typeface="Arial" panose="020B0604020202020204" pitchFamily="34" charset="0"/>
              </a:rPr>
              <a:t>four</a:t>
            </a:r>
            <a:r>
              <a:rPr lang="de-CH" sz="800" b="1" dirty="0">
                <a:latin typeface="Arial" panose="020B0604020202020204" pitchFamily="34" charset="0"/>
                <a:cs typeface="Arial" panose="020B0604020202020204" pitchFamily="34" charset="0"/>
              </a:rPr>
              <a:t> =        </a:t>
            </a:r>
          </a:p>
          <a:p>
            <a:r>
              <a:rPr lang="de-CH" sz="800" b="1" dirty="0" err="1">
                <a:latin typeface="Arial" panose="020B0604020202020204" pitchFamily="34" charset="0"/>
                <a:cs typeface="Arial" panose="020B0604020202020204" pitchFamily="34" charset="0"/>
              </a:rPr>
              <a:t>float</a:t>
            </a:r>
            <a:r>
              <a:rPr lang="de-CH" sz="800" b="1" dirty="0">
                <a:latin typeface="Arial" panose="020B0604020202020204" pitchFamily="34" charset="0"/>
                <a:cs typeface="Arial" panose="020B0604020202020204" pitchFamily="34" charset="0"/>
              </a:rPr>
              <a:t> : </a:t>
            </a:r>
            <a:r>
              <a:rPr lang="de-CH" sz="800" b="1" dirty="0" err="1">
                <a:latin typeface="Arial" panose="020B0604020202020204" pitchFamily="34" charset="0"/>
                <a:cs typeface="Arial" panose="020B0604020202020204" pitchFamily="34" charset="0"/>
              </a:rPr>
              <a:t>right</a:t>
            </a:r>
            <a:endParaRPr lang="de-CH" sz="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A84AED08-871D-AEC3-45B0-393525150857}"/>
              </a:ext>
            </a:extLst>
          </p:cNvPr>
          <p:cNvSpPr/>
          <p:nvPr/>
        </p:nvSpPr>
        <p:spPr>
          <a:xfrm>
            <a:off x="6311899" y="982719"/>
            <a:ext cx="1285529" cy="123602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86C50DA5-9970-CD41-EE84-295E0FB4777E}"/>
              </a:ext>
            </a:extLst>
          </p:cNvPr>
          <p:cNvSpPr txBox="1"/>
          <p:nvPr/>
        </p:nvSpPr>
        <p:spPr>
          <a:xfrm>
            <a:off x="6296023" y="1073501"/>
            <a:ext cx="14301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800" b="1" dirty="0">
                <a:latin typeface="Arial" panose="020B0604020202020204" pitchFamily="34" charset="0"/>
                <a:cs typeface="Arial" panose="020B0604020202020204" pitchFamily="34" charset="0"/>
              </a:rPr>
              <a:t>id...._</a:t>
            </a:r>
            <a:r>
              <a:rPr lang="de-CH" sz="800" b="1" dirty="0" err="1">
                <a:latin typeface="Arial" panose="020B0604020202020204" pitchFamily="34" charset="0"/>
                <a:cs typeface="Arial" panose="020B0604020202020204" pitchFamily="34" charset="0"/>
              </a:rPr>
              <a:t>my_fctn_icon_two</a:t>
            </a:r>
            <a:r>
              <a:rPr lang="de-CH" sz="800" b="1" dirty="0"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</a:p>
          <a:p>
            <a:r>
              <a:rPr lang="de-CH" sz="800" b="1" dirty="0" err="1">
                <a:latin typeface="Arial" panose="020B0604020202020204" pitchFamily="34" charset="0"/>
                <a:cs typeface="Arial" panose="020B0604020202020204" pitchFamily="34" charset="0"/>
              </a:rPr>
              <a:t>m_style_icon_three</a:t>
            </a:r>
            <a:r>
              <a:rPr lang="de-CH" sz="800" b="1" dirty="0">
                <a:latin typeface="Arial" panose="020B0604020202020204" pitchFamily="34" charset="0"/>
                <a:cs typeface="Arial" panose="020B0604020202020204" pitchFamily="34" charset="0"/>
              </a:rPr>
              <a:t> =      </a:t>
            </a:r>
          </a:p>
          <a:p>
            <a:r>
              <a:rPr lang="de-CH" sz="800" b="1" dirty="0" err="1">
                <a:latin typeface="Arial" panose="020B0604020202020204" pitchFamily="34" charset="0"/>
                <a:cs typeface="Arial" panose="020B0604020202020204" pitchFamily="34" charset="0"/>
              </a:rPr>
              <a:t>float</a:t>
            </a:r>
            <a:r>
              <a:rPr lang="de-CH" sz="800" b="1" dirty="0">
                <a:latin typeface="Arial" panose="020B0604020202020204" pitchFamily="34" charset="0"/>
                <a:cs typeface="Arial" panose="020B0604020202020204" pitchFamily="34" charset="0"/>
              </a:rPr>
              <a:t> : </a:t>
            </a:r>
            <a:r>
              <a:rPr lang="de-CH" sz="800" b="1" dirty="0" err="1">
                <a:latin typeface="Arial" panose="020B0604020202020204" pitchFamily="34" charset="0"/>
                <a:cs typeface="Arial" panose="020B0604020202020204" pitchFamily="34" charset="0"/>
              </a:rPr>
              <a:t>right</a:t>
            </a:r>
            <a:endParaRPr lang="de-CH" sz="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A1AE7706-2A7F-3B15-127E-03FF5CDAAC25}"/>
              </a:ext>
            </a:extLst>
          </p:cNvPr>
          <p:cNvSpPr/>
          <p:nvPr/>
        </p:nvSpPr>
        <p:spPr>
          <a:xfrm>
            <a:off x="4948766" y="978137"/>
            <a:ext cx="1285529" cy="123602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27EF47A3-BC96-C88C-3531-1B12C8121F0A}"/>
              </a:ext>
            </a:extLst>
          </p:cNvPr>
          <p:cNvSpPr txBox="1"/>
          <p:nvPr/>
        </p:nvSpPr>
        <p:spPr>
          <a:xfrm>
            <a:off x="4898318" y="1068919"/>
            <a:ext cx="14301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800" b="1" dirty="0">
                <a:latin typeface="Arial" panose="020B0604020202020204" pitchFamily="34" charset="0"/>
                <a:cs typeface="Arial" panose="020B0604020202020204" pitchFamily="34" charset="0"/>
              </a:rPr>
              <a:t>id...._</a:t>
            </a:r>
            <a:r>
              <a:rPr lang="de-CH" sz="800" b="1" dirty="0" err="1">
                <a:latin typeface="Arial" panose="020B0604020202020204" pitchFamily="34" charset="0"/>
                <a:cs typeface="Arial" panose="020B0604020202020204" pitchFamily="34" charset="0"/>
              </a:rPr>
              <a:t>my_fctn_icon_three</a:t>
            </a:r>
            <a:r>
              <a:rPr lang="de-CH" sz="800" b="1" dirty="0"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</a:p>
          <a:p>
            <a:r>
              <a:rPr lang="de-CH" sz="800" b="1" dirty="0" err="1">
                <a:latin typeface="Arial" panose="020B0604020202020204" pitchFamily="34" charset="0"/>
                <a:cs typeface="Arial" panose="020B0604020202020204" pitchFamily="34" charset="0"/>
              </a:rPr>
              <a:t>m_style_icon_two</a:t>
            </a:r>
            <a:r>
              <a:rPr lang="de-CH" sz="800" b="1" dirty="0">
                <a:latin typeface="Arial" panose="020B0604020202020204" pitchFamily="34" charset="0"/>
                <a:cs typeface="Arial" panose="020B0604020202020204" pitchFamily="34" charset="0"/>
              </a:rPr>
              <a:t> =       </a:t>
            </a:r>
          </a:p>
          <a:p>
            <a:r>
              <a:rPr lang="de-CH" sz="800" b="1" dirty="0" err="1">
                <a:latin typeface="Arial" panose="020B0604020202020204" pitchFamily="34" charset="0"/>
                <a:cs typeface="Arial" panose="020B0604020202020204" pitchFamily="34" charset="0"/>
              </a:rPr>
              <a:t>float</a:t>
            </a:r>
            <a:r>
              <a:rPr lang="de-CH" sz="800" b="1" dirty="0">
                <a:latin typeface="Arial" panose="020B0604020202020204" pitchFamily="34" charset="0"/>
                <a:cs typeface="Arial" panose="020B0604020202020204" pitchFamily="34" charset="0"/>
              </a:rPr>
              <a:t> : </a:t>
            </a:r>
            <a:r>
              <a:rPr lang="de-CH" sz="800" b="1" dirty="0" err="1">
                <a:latin typeface="Arial" panose="020B0604020202020204" pitchFamily="34" charset="0"/>
                <a:cs typeface="Arial" panose="020B0604020202020204" pitchFamily="34" charset="0"/>
              </a:rPr>
              <a:t>right</a:t>
            </a:r>
            <a:endParaRPr lang="de-CH" sz="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CA364329-B046-6DDC-B91B-E4DDFD0F0B49}"/>
              </a:ext>
            </a:extLst>
          </p:cNvPr>
          <p:cNvSpPr/>
          <p:nvPr/>
        </p:nvSpPr>
        <p:spPr>
          <a:xfrm>
            <a:off x="3484032" y="978137"/>
            <a:ext cx="1285529" cy="123602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F75E0A49-7F9E-4953-3EC2-0A7CCA7E598B}"/>
              </a:ext>
            </a:extLst>
          </p:cNvPr>
          <p:cNvSpPr txBox="1"/>
          <p:nvPr/>
        </p:nvSpPr>
        <p:spPr>
          <a:xfrm>
            <a:off x="3468156" y="1068919"/>
            <a:ext cx="14301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800" b="1" dirty="0">
                <a:latin typeface="Arial" panose="020B0604020202020204" pitchFamily="34" charset="0"/>
                <a:cs typeface="Arial" panose="020B0604020202020204" pitchFamily="34" charset="0"/>
              </a:rPr>
              <a:t>id...._</a:t>
            </a:r>
            <a:r>
              <a:rPr lang="de-CH" sz="800" b="1" dirty="0" err="1">
                <a:latin typeface="Arial" panose="020B0604020202020204" pitchFamily="34" charset="0"/>
                <a:cs typeface="Arial" panose="020B0604020202020204" pitchFamily="34" charset="0"/>
              </a:rPr>
              <a:t>my_fctn_icon_four</a:t>
            </a:r>
            <a:r>
              <a:rPr lang="de-CH" sz="800" b="1" dirty="0"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</a:p>
          <a:p>
            <a:r>
              <a:rPr lang="de-CH" sz="800" b="1" dirty="0" err="1">
                <a:latin typeface="Arial" panose="020B0604020202020204" pitchFamily="34" charset="0"/>
                <a:cs typeface="Arial" panose="020B0604020202020204" pitchFamily="34" charset="0"/>
              </a:rPr>
              <a:t>m_style_icon_one</a:t>
            </a:r>
            <a:r>
              <a:rPr lang="de-CH" sz="800" b="1" dirty="0">
                <a:latin typeface="Arial" panose="020B0604020202020204" pitchFamily="34" charset="0"/>
                <a:cs typeface="Arial" panose="020B0604020202020204" pitchFamily="34" charset="0"/>
              </a:rPr>
              <a:t>  =      </a:t>
            </a:r>
          </a:p>
          <a:p>
            <a:r>
              <a:rPr lang="de-CH" sz="800" b="1" dirty="0" err="1">
                <a:latin typeface="Arial" panose="020B0604020202020204" pitchFamily="34" charset="0"/>
                <a:cs typeface="Arial" panose="020B0604020202020204" pitchFamily="34" charset="0"/>
              </a:rPr>
              <a:t>float</a:t>
            </a:r>
            <a:r>
              <a:rPr lang="de-CH" sz="800" b="1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de-CH" sz="800" b="1" dirty="0" err="1">
                <a:latin typeface="Arial" panose="020B0604020202020204" pitchFamily="34" charset="0"/>
                <a:cs typeface="Arial" panose="020B0604020202020204" pitchFamily="34" charset="0"/>
              </a:rPr>
              <a:t>right</a:t>
            </a:r>
            <a:endParaRPr lang="de-CH" sz="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ACCE2B6A-3B65-6204-02A4-3052EE15258B}"/>
              </a:ext>
            </a:extLst>
          </p:cNvPr>
          <p:cNvSpPr/>
          <p:nvPr/>
        </p:nvSpPr>
        <p:spPr>
          <a:xfrm>
            <a:off x="1754012" y="2433651"/>
            <a:ext cx="7483122" cy="216114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7D267488-497D-B136-09CF-A41D72C2F776}"/>
              </a:ext>
            </a:extLst>
          </p:cNvPr>
          <p:cNvSpPr txBox="1"/>
          <p:nvPr/>
        </p:nvSpPr>
        <p:spPr>
          <a:xfrm>
            <a:off x="1766709" y="2470559"/>
            <a:ext cx="483305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800" b="1" dirty="0" err="1">
                <a:latin typeface="Arial" panose="020B0604020202020204" pitchFamily="34" charset="0"/>
                <a:cs typeface="Arial" panose="020B0604020202020204" pitchFamily="34" charset="0"/>
              </a:rPr>
              <a:t>id_div_display_image_picture_my</a:t>
            </a:r>
            <a:r>
              <a:rPr lang="de-CH" sz="800" b="1" err="1">
                <a:latin typeface="Arial" panose="020B0604020202020204" pitchFamily="34" charset="0"/>
                <a:cs typeface="Arial" panose="020B0604020202020204" pitchFamily="34" charset="0"/>
              </a:rPr>
              <a:t>_</a:t>
            </a:r>
            <a:r>
              <a:rPr lang="de-CH" sz="800" b="1">
                <a:latin typeface="Arial" panose="020B0604020202020204" pitchFamily="34" charset="0"/>
                <a:cs typeface="Arial" panose="020B0604020202020204" pitchFamily="34" charset="0"/>
              </a:rPr>
              <a:t>fctn      </a:t>
            </a:r>
            <a:r>
              <a:rPr lang="de-CH" sz="800" b="1" dirty="0" err="1">
                <a:latin typeface="Arial" panose="020B0604020202020204" pitchFamily="34" charset="0"/>
                <a:cs typeface="Arial" panose="020B0604020202020204" pitchFamily="34" charset="0"/>
              </a:rPr>
              <a:t>m_style_picture</a:t>
            </a:r>
            <a:r>
              <a:rPr lang="de-CH" sz="800" b="1" dirty="0">
                <a:latin typeface="Arial" panose="020B0604020202020204" pitchFamily="34" charset="0"/>
                <a:cs typeface="Arial" panose="020B0604020202020204" pitchFamily="34" charset="0"/>
              </a:rPr>
              <a:t> =        </a:t>
            </a:r>
            <a:r>
              <a:rPr lang="de-CH" sz="800" b="1" dirty="0" err="1">
                <a:latin typeface="Arial" panose="020B0604020202020204" pitchFamily="34" charset="0"/>
                <a:cs typeface="Arial" panose="020B0604020202020204" pitchFamily="34" charset="0"/>
              </a:rPr>
              <a:t>clear</a:t>
            </a:r>
            <a:r>
              <a:rPr lang="de-CH" sz="800" b="1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de-CH" sz="800" b="1" dirty="0" err="1">
                <a:latin typeface="Arial" panose="020B0604020202020204" pitchFamily="34" charset="0"/>
                <a:cs typeface="Arial" panose="020B0604020202020204" pitchFamily="34" charset="0"/>
              </a:rPr>
              <a:t>both</a:t>
            </a:r>
            <a:endParaRPr lang="de-CH" sz="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47DCD6AB-40CD-FAB9-2D07-A379EEDAF8B8}"/>
              </a:ext>
            </a:extLst>
          </p:cNvPr>
          <p:cNvSpPr/>
          <p:nvPr/>
        </p:nvSpPr>
        <p:spPr>
          <a:xfrm>
            <a:off x="2103251" y="5098613"/>
            <a:ext cx="2880915" cy="35860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Textfeld 40">
            <a:extLst>
              <a:ext uri="{FF2B5EF4-FFF2-40B4-BE49-F238E27FC236}">
                <a16:creationId xmlns:a16="http://schemas.microsoft.com/office/drawing/2014/main" id="{435D7DFC-CC4D-740A-CADD-1E8E8EB9C391}"/>
              </a:ext>
            </a:extLst>
          </p:cNvPr>
          <p:cNvSpPr txBox="1"/>
          <p:nvPr/>
        </p:nvSpPr>
        <p:spPr>
          <a:xfrm>
            <a:off x="2103251" y="5098613"/>
            <a:ext cx="21195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800" b="1" dirty="0" err="1">
                <a:latin typeface="Arial" panose="020B0604020202020204" pitchFamily="34" charset="0"/>
                <a:cs typeface="Arial" panose="020B0604020202020204" pitchFamily="34" charset="0"/>
              </a:rPr>
              <a:t>id_div_text_one_my_function</a:t>
            </a:r>
            <a:endParaRPr lang="de-CH" sz="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CH" sz="800" b="1" dirty="0" err="1">
                <a:latin typeface="Arial" panose="020B0604020202020204" pitchFamily="34" charset="0"/>
                <a:cs typeface="Arial" panose="020B0604020202020204" pitchFamily="34" charset="0"/>
              </a:rPr>
              <a:t>m_style_text_one</a:t>
            </a:r>
            <a:r>
              <a:rPr lang="de-CH" sz="800" b="1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de-CH" sz="800" b="1" dirty="0" err="1">
                <a:latin typeface="Arial" panose="020B0604020202020204" pitchFamily="34" charset="0"/>
                <a:cs typeface="Arial" panose="020B0604020202020204" pitchFamily="34" charset="0"/>
              </a:rPr>
              <a:t>float</a:t>
            </a:r>
            <a:r>
              <a:rPr lang="de-CH" sz="800" b="1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de-CH" sz="800" b="1" dirty="0" err="1">
                <a:latin typeface="Arial" panose="020B0604020202020204" pitchFamily="34" charset="0"/>
                <a:cs typeface="Arial" panose="020B0604020202020204" pitchFamily="34" charset="0"/>
              </a:rPr>
              <a:t>left</a:t>
            </a:r>
            <a:endParaRPr lang="de-CH" sz="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CF981929-DCDB-BB3F-568C-B7B74B479B0F}"/>
              </a:ext>
            </a:extLst>
          </p:cNvPr>
          <p:cNvSpPr/>
          <p:nvPr/>
        </p:nvSpPr>
        <p:spPr>
          <a:xfrm>
            <a:off x="6127922" y="5096994"/>
            <a:ext cx="2880915" cy="3602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Textfeld 42">
            <a:extLst>
              <a:ext uri="{FF2B5EF4-FFF2-40B4-BE49-F238E27FC236}">
                <a16:creationId xmlns:a16="http://schemas.microsoft.com/office/drawing/2014/main" id="{E4266AF1-77F7-6A2D-5124-285720295A8A}"/>
              </a:ext>
            </a:extLst>
          </p:cNvPr>
          <p:cNvSpPr txBox="1"/>
          <p:nvPr/>
        </p:nvSpPr>
        <p:spPr>
          <a:xfrm>
            <a:off x="6127922" y="5096994"/>
            <a:ext cx="21195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800" b="1" dirty="0" err="1">
                <a:latin typeface="Arial" panose="020B0604020202020204" pitchFamily="34" charset="0"/>
                <a:cs typeface="Arial" panose="020B0604020202020204" pitchFamily="34" charset="0"/>
              </a:rPr>
              <a:t>id_div_text_two_my_function</a:t>
            </a:r>
            <a:endParaRPr lang="de-CH" sz="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CH" sz="800" b="1" dirty="0" err="1">
                <a:latin typeface="Arial" panose="020B0604020202020204" pitchFamily="34" charset="0"/>
                <a:cs typeface="Arial" panose="020B0604020202020204" pitchFamily="34" charset="0"/>
              </a:rPr>
              <a:t>m_style_text_two</a:t>
            </a:r>
            <a:r>
              <a:rPr lang="de-CH" sz="800" b="1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de-CH" sz="800" b="1" dirty="0" err="1">
                <a:latin typeface="Arial" panose="020B0604020202020204" pitchFamily="34" charset="0"/>
                <a:cs typeface="Arial" panose="020B0604020202020204" pitchFamily="34" charset="0"/>
              </a:rPr>
              <a:t>float</a:t>
            </a:r>
            <a:r>
              <a:rPr lang="de-CH" sz="800" b="1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de-CH" sz="800" b="1" dirty="0" err="1">
                <a:latin typeface="Arial" panose="020B0604020202020204" pitchFamily="34" charset="0"/>
                <a:cs typeface="Arial" panose="020B0604020202020204" pitchFamily="34" charset="0"/>
              </a:rPr>
              <a:t>right</a:t>
            </a:r>
            <a:endParaRPr lang="de-CH" sz="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B7B90A4E-BD3A-9D2F-009B-11A663BB5DA8}"/>
              </a:ext>
            </a:extLst>
          </p:cNvPr>
          <p:cNvSpPr/>
          <p:nvPr/>
        </p:nvSpPr>
        <p:spPr>
          <a:xfrm>
            <a:off x="1989204" y="5790453"/>
            <a:ext cx="6960063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Textfeld 44">
            <a:extLst>
              <a:ext uri="{FF2B5EF4-FFF2-40B4-BE49-F238E27FC236}">
                <a16:creationId xmlns:a16="http://schemas.microsoft.com/office/drawing/2014/main" id="{62B73059-F55B-7F78-F05A-032D4A3864FA}"/>
              </a:ext>
            </a:extLst>
          </p:cNvPr>
          <p:cNvSpPr txBox="1"/>
          <p:nvPr/>
        </p:nvSpPr>
        <p:spPr>
          <a:xfrm>
            <a:off x="1973504" y="5751177"/>
            <a:ext cx="21195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800" b="1" dirty="0" err="1">
                <a:latin typeface="Arial" panose="020B0604020202020204" pitchFamily="34" charset="0"/>
                <a:cs typeface="Arial" panose="020B0604020202020204" pitchFamily="34" charset="0"/>
              </a:rPr>
              <a:t>id_div_text_three_my_function</a:t>
            </a:r>
            <a:endParaRPr lang="de-CH" sz="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CH" sz="800" b="1" dirty="0" err="1">
                <a:latin typeface="Arial" panose="020B0604020202020204" pitchFamily="34" charset="0"/>
                <a:cs typeface="Arial" panose="020B0604020202020204" pitchFamily="34" charset="0"/>
              </a:rPr>
              <a:t>m_style_text_three</a:t>
            </a:r>
            <a:r>
              <a:rPr lang="de-CH" sz="800" b="1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de-CH" sz="800" b="1" dirty="0" err="1">
                <a:latin typeface="Arial" panose="020B0604020202020204" pitchFamily="34" charset="0"/>
                <a:cs typeface="Arial" panose="020B0604020202020204" pitchFamily="34" charset="0"/>
              </a:rPr>
              <a:t>clear</a:t>
            </a:r>
            <a:r>
              <a:rPr lang="de-CH" sz="800" b="1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de-CH" sz="800" b="1" dirty="0" err="1">
                <a:latin typeface="Arial" panose="020B0604020202020204" pitchFamily="34" charset="0"/>
                <a:cs typeface="Arial" panose="020B0604020202020204" pitchFamily="34" charset="0"/>
              </a:rPr>
              <a:t>both</a:t>
            </a:r>
            <a:endParaRPr lang="de-CH" sz="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5C8D3E49-4951-3A5C-2AAE-65AE86921537}"/>
              </a:ext>
            </a:extLst>
          </p:cNvPr>
          <p:cNvSpPr/>
          <p:nvPr/>
        </p:nvSpPr>
        <p:spPr>
          <a:xfrm>
            <a:off x="1973504" y="4911567"/>
            <a:ext cx="7088658" cy="5713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Textfeld 46">
            <a:extLst>
              <a:ext uri="{FF2B5EF4-FFF2-40B4-BE49-F238E27FC236}">
                <a16:creationId xmlns:a16="http://schemas.microsoft.com/office/drawing/2014/main" id="{29FB3EC9-A0F6-88A7-A1CA-E7A2FA62A0F2}"/>
              </a:ext>
            </a:extLst>
          </p:cNvPr>
          <p:cNvSpPr txBox="1"/>
          <p:nvPr/>
        </p:nvSpPr>
        <p:spPr>
          <a:xfrm>
            <a:off x="1938687" y="4882267"/>
            <a:ext cx="402184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800" b="1" dirty="0" err="1">
                <a:latin typeface="Arial" panose="020B0604020202020204" pitchFamily="34" charset="0"/>
                <a:cs typeface="Arial" panose="020B0604020202020204" pitchFamily="34" charset="0"/>
              </a:rPr>
              <a:t>id_div_group_one_text_my_function</a:t>
            </a:r>
            <a:r>
              <a:rPr lang="de-CH" sz="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CH" sz="800" b="1" dirty="0" err="1">
                <a:latin typeface="Arial" panose="020B0604020202020204" pitchFamily="34" charset="0"/>
                <a:cs typeface="Arial" panose="020B0604020202020204" pitchFamily="34" charset="0"/>
              </a:rPr>
              <a:t>group_one_style_str</a:t>
            </a:r>
            <a:r>
              <a:rPr lang="de-CH" sz="800" b="1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de-CH" sz="800" b="1" dirty="0" err="1">
                <a:latin typeface="Arial" panose="020B0604020202020204" pitchFamily="34" charset="0"/>
                <a:cs typeface="Arial" panose="020B0604020202020204" pitchFamily="34" charset="0"/>
              </a:rPr>
              <a:t>clear</a:t>
            </a:r>
            <a:r>
              <a:rPr lang="de-CH" sz="800" b="1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de-CH" sz="800" b="1" dirty="0" err="1">
                <a:latin typeface="Arial" panose="020B0604020202020204" pitchFamily="34" charset="0"/>
                <a:cs typeface="Arial" panose="020B0604020202020204" pitchFamily="34" charset="0"/>
              </a:rPr>
              <a:t>both</a:t>
            </a:r>
            <a:endParaRPr lang="de-CH" sz="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7CB9BEF5-837D-EF4F-1176-38C78B6AEE74}"/>
              </a:ext>
            </a:extLst>
          </p:cNvPr>
          <p:cNvSpPr/>
          <p:nvPr/>
        </p:nvSpPr>
        <p:spPr>
          <a:xfrm>
            <a:off x="1975944" y="5567754"/>
            <a:ext cx="7086218" cy="10616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Textfeld 48">
            <a:extLst>
              <a:ext uri="{FF2B5EF4-FFF2-40B4-BE49-F238E27FC236}">
                <a16:creationId xmlns:a16="http://schemas.microsoft.com/office/drawing/2014/main" id="{F5AD941B-CAF5-749F-9111-B4C41D57E1FE}"/>
              </a:ext>
            </a:extLst>
          </p:cNvPr>
          <p:cNvSpPr txBox="1"/>
          <p:nvPr/>
        </p:nvSpPr>
        <p:spPr>
          <a:xfrm>
            <a:off x="1938687" y="5581401"/>
            <a:ext cx="372679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800" b="1" dirty="0" err="1">
                <a:latin typeface="Arial" panose="020B0604020202020204" pitchFamily="34" charset="0"/>
                <a:cs typeface="Arial" panose="020B0604020202020204" pitchFamily="34" charset="0"/>
              </a:rPr>
              <a:t>id_div_group_two_text_my_function</a:t>
            </a:r>
            <a:r>
              <a:rPr lang="de-CH" sz="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CH" sz="800" b="1" dirty="0" err="1">
                <a:latin typeface="Arial" panose="020B0604020202020204" pitchFamily="34" charset="0"/>
                <a:cs typeface="Arial" panose="020B0604020202020204" pitchFamily="34" charset="0"/>
              </a:rPr>
              <a:t>group_two_style_str</a:t>
            </a:r>
            <a:r>
              <a:rPr lang="de-CH" sz="800" b="1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de-CH" sz="800" b="1" dirty="0" err="1">
                <a:latin typeface="Arial" panose="020B0604020202020204" pitchFamily="34" charset="0"/>
                <a:cs typeface="Arial" panose="020B0604020202020204" pitchFamily="34" charset="0"/>
              </a:rPr>
              <a:t>clear</a:t>
            </a:r>
            <a:r>
              <a:rPr lang="de-CH" sz="800" b="1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de-CH" sz="800" b="1" dirty="0" err="1">
                <a:latin typeface="Arial" panose="020B0604020202020204" pitchFamily="34" charset="0"/>
                <a:cs typeface="Arial" panose="020B0604020202020204" pitchFamily="34" charset="0"/>
              </a:rPr>
              <a:t>both</a:t>
            </a:r>
            <a:endParaRPr lang="de-CH" sz="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8987ED80-977E-FAF9-957E-C9E288605391}"/>
              </a:ext>
            </a:extLst>
          </p:cNvPr>
          <p:cNvSpPr/>
          <p:nvPr/>
        </p:nvSpPr>
        <p:spPr>
          <a:xfrm>
            <a:off x="1989204" y="6174611"/>
            <a:ext cx="6960063" cy="3728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Textfeld 50">
            <a:extLst>
              <a:ext uri="{FF2B5EF4-FFF2-40B4-BE49-F238E27FC236}">
                <a16:creationId xmlns:a16="http://schemas.microsoft.com/office/drawing/2014/main" id="{BF37A94F-4F15-C9D8-DD51-886D09EFE801}"/>
              </a:ext>
            </a:extLst>
          </p:cNvPr>
          <p:cNvSpPr txBox="1"/>
          <p:nvPr/>
        </p:nvSpPr>
        <p:spPr>
          <a:xfrm>
            <a:off x="1989204" y="6174611"/>
            <a:ext cx="21195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800" b="1" dirty="0" err="1">
                <a:latin typeface="Arial" panose="020B0604020202020204" pitchFamily="34" charset="0"/>
                <a:cs typeface="Arial" panose="020B0604020202020204" pitchFamily="34" charset="0"/>
              </a:rPr>
              <a:t>id_div_text_four_my_function</a:t>
            </a:r>
            <a:endParaRPr lang="de-CH" sz="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CH" sz="800" b="1" dirty="0" err="1">
                <a:latin typeface="Arial" panose="020B0604020202020204" pitchFamily="34" charset="0"/>
                <a:cs typeface="Arial" panose="020B0604020202020204" pitchFamily="34" charset="0"/>
              </a:rPr>
              <a:t>m_style_text_four</a:t>
            </a:r>
            <a:r>
              <a:rPr lang="de-CH" sz="800" b="1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de-CH" sz="800" b="1" dirty="0" err="1">
                <a:latin typeface="Arial" panose="020B0604020202020204" pitchFamily="34" charset="0"/>
                <a:cs typeface="Arial" panose="020B0604020202020204" pitchFamily="34" charset="0"/>
              </a:rPr>
              <a:t>clear</a:t>
            </a:r>
            <a:r>
              <a:rPr lang="de-CH" sz="800" b="1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de-CH" sz="800" b="1" dirty="0" err="1">
                <a:latin typeface="Arial" panose="020B0604020202020204" pitchFamily="34" charset="0"/>
                <a:cs typeface="Arial" panose="020B0604020202020204" pitchFamily="34" charset="0"/>
              </a:rPr>
              <a:t>both</a:t>
            </a:r>
            <a:endParaRPr lang="de-CH" sz="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473ADB52-85E4-B560-C2DC-5CD6A9531288}"/>
              </a:ext>
            </a:extLst>
          </p:cNvPr>
          <p:cNvSpPr/>
          <p:nvPr/>
        </p:nvSpPr>
        <p:spPr>
          <a:xfrm>
            <a:off x="1768121" y="4673323"/>
            <a:ext cx="7483122" cy="20407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F03A84EA-1F7F-1182-4D8E-DACD526CA0B2}"/>
              </a:ext>
            </a:extLst>
          </p:cNvPr>
          <p:cNvSpPr txBox="1"/>
          <p:nvPr/>
        </p:nvSpPr>
        <p:spPr>
          <a:xfrm>
            <a:off x="1726176" y="4673323"/>
            <a:ext cx="436982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800" b="1" dirty="0" err="1">
                <a:latin typeface="Arial" panose="020B0604020202020204" pitchFamily="34" charset="0"/>
                <a:cs typeface="Arial" panose="020B0604020202020204" pitchFamily="34" charset="0"/>
              </a:rPr>
              <a:t>id_div_group_all_texts_my_function</a:t>
            </a:r>
            <a:r>
              <a:rPr lang="de-CH" sz="800" b="1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de-CH" sz="800" b="1" dirty="0" err="1">
                <a:latin typeface="Arial" panose="020B0604020202020204" pitchFamily="34" charset="0"/>
                <a:cs typeface="Arial" panose="020B0604020202020204" pitchFamily="34" charset="0"/>
              </a:rPr>
              <a:t>group_all_texts_style_str</a:t>
            </a:r>
            <a:r>
              <a:rPr lang="de-CH" sz="800" b="1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de-CH" sz="800" b="1" dirty="0" err="1">
                <a:latin typeface="Arial" panose="020B0604020202020204" pitchFamily="34" charset="0"/>
                <a:cs typeface="Arial" panose="020B0604020202020204" pitchFamily="34" charset="0"/>
              </a:rPr>
              <a:t>clear</a:t>
            </a:r>
            <a:r>
              <a:rPr lang="de-CH" sz="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CH" sz="800" b="1" dirty="0" err="1">
                <a:latin typeface="Arial" panose="020B0604020202020204" pitchFamily="34" charset="0"/>
                <a:cs typeface="Arial" panose="020B0604020202020204" pitchFamily="34" charset="0"/>
              </a:rPr>
              <a:t>both</a:t>
            </a:r>
            <a:endParaRPr lang="de-CH" sz="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03953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A7268E18-B8BE-ABAA-DDE8-AC1C558CACDE}"/>
              </a:ext>
            </a:extLst>
          </p:cNvPr>
          <p:cNvSpPr txBox="1"/>
          <p:nvPr/>
        </p:nvSpPr>
        <p:spPr>
          <a:xfrm>
            <a:off x="3996009" y="117376"/>
            <a:ext cx="2707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 </a:t>
            </a:r>
            <a:r>
              <a:rPr lang="fr-FR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DisplayImage</a:t>
            </a:r>
            <a:endParaRPr lang="fr-FR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B05EF73B-F9FB-1906-AFE8-23FC0AC6848D}"/>
              </a:ext>
            </a:extLst>
          </p:cNvPr>
          <p:cNvSpPr txBox="1"/>
          <p:nvPr/>
        </p:nvSpPr>
        <p:spPr>
          <a:xfrm>
            <a:off x="443414" y="705721"/>
            <a:ext cx="30530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Anything</a:t>
            </a:r>
            <a:endParaRPr lang="fr-FR" sz="12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4E5EFA8F-93DB-22B7-43E3-2760BB5814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7832" y="2390297"/>
            <a:ext cx="1569679" cy="1463460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8043DB50-58CA-683B-BA2E-41E69F7B3C8C}"/>
              </a:ext>
            </a:extLst>
          </p:cNvPr>
          <p:cNvSpPr/>
          <p:nvPr/>
        </p:nvSpPr>
        <p:spPr>
          <a:xfrm>
            <a:off x="1732502" y="2091267"/>
            <a:ext cx="5785898" cy="2509916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E60F732F-17BF-28FB-F475-2D9422BCF0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3387" y="3839870"/>
            <a:ext cx="1695238" cy="304762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8A8D2744-5141-012B-384B-DED46F21D5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9623" y="4190929"/>
            <a:ext cx="2217725" cy="343888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1B69CE95-C874-2113-9B96-D55988325F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6359" y="2468936"/>
            <a:ext cx="3586437" cy="1304567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6377BA0B-1EB0-33D5-DF9E-A3EF06D845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6405" y="2128764"/>
            <a:ext cx="279509" cy="257148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444D9EC8-0560-6E65-19B7-4FD38C0F634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2135" y="2131790"/>
            <a:ext cx="282358" cy="254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3991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319</Words>
  <Application>Microsoft Office PowerPoint</Application>
  <PresentationFormat>Breitbild</PresentationFormat>
  <Paragraphs>29</Paragraphs>
  <Slides>2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Gunnar Liden</dc:creator>
  <cp:lastModifiedBy>Gunnar Liden</cp:lastModifiedBy>
  <cp:revision>57</cp:revision>
  <dcterms:created xsi:type="dcterms:W3CDTF">2020-01-31T23:44:26Z</dcterms:created>
  <dcterms:modified xsi:type="dcterms:W3CDTF">2023-11-28T17:31:47Z</dcterms:modified>
</cp:coreProperties>
</file>